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8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8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5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0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8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8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4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3E80-9113-4FD9-8D55-331CFD6A634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D3552-82CD-4E63-9030-76B93D42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FARLEY@CORBANA.CO.C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21" y="1742194"/>
            <a:ext cx="9144000" cy="1797482"/>
          </a:xfrm>
        </p:spPr>
        <p:txBody>
          <a:bodyPr>
            <a:normAutofit fontScale="90000"/>
          </a:bodyPr>
          <a:lstStyle/>
          <a:p>
            <a:r>
              <a:rPr lang="es-419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s-419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s-419" sz="8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s-419" sz="8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s-419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s-419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s-419" sz="8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s-419" sz="8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s-419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SE ALQUILA </a:t>
            </a:r>
            <a:r>
              <a:rPr lang="es-419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s-419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s-419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COMISARIATO FINCA SAN PABLO</a:t>
            </a:r>
            <a:r>
              <a:rPr lang="es-419" sz="7300" b="1" u="sng" dirty="0" smtClean="0"/>
              <a:t/>
            </a:r>
            <a:br>
              <a:rPr lang="es-419" sz="7300" b="1" u="sng" dirty="0" smtClean="0"/>
            </a:br>
            <a:r>
              <a:rPr lang="es-419" sz="5300" b="1" dirty="0"/>
              <a:t>“LOCAL </a:t>
            </a:r>
            <a:r>
              <a:rPr lang="es-419" sz="5300" b="1" dirty="0" smtClean="0"/>
              <a:t>COMERCIAL”</a:t>
            </a: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878" y="2752846"/>
            <a:ext cx="11931264" cy="3938155"/>
          </a:xfrm>
        </p:spPr>
        <p:txBody>
          <a:bodyPr>
            <a:noAutofit/>
          </a:bodyPr>
          <a:lstStyle/>
          <a:p>
            <a:endParaRPr lang="es-419" sz="3100" dirty="0" smtClean="0"/>
          </a:p>
          <a:p>
            <a:r>
              <a:rPr lang="es-419" sz="3300" dirty="0" smtClean="0">
                <a:latin typeface="Bahnschrift SemiBold SemiConden" panose="020B0502040204020203" pitchFamily="34" charset="0"/>
              </a:rPr>
              <a:t>UBICACI</a:t>
            </a:r>
            <a:r>
              <a:rPr lang="en-US" sz="3300" dirty="0" smtClean="0">
                <a:latin typeface="Bahnschrift SemiBold SemiConden" panose="020B0502040204020203" pitchFamily="34" charset="0"/>
              </a:rPr>
              <a:t>Ó</a:t>
            </a:r>
            <a:r>
              <a:rPr lang="es-419" sz="3300" dirty="0" smtClean="0">
                <a:latin typeface="Bahnschrift SemiBold SemiConden" panose="020B0502040204020203" pitchFamily="34" charset="0"/>
              </a:rPr>
              <a:t>N: LIMÓN, SIQUIRRES, PACUARITO DE LA ENTRADA RIO HONDO 6 KILOMETROS AL NORTE, FRENTE A LA CARRETERA PRINCIPAL, CON UN ÁREA 198 METROS CUADRADOS.</a:t>
            </a:r>
          </a:p>
          <a:p>
            <a:r>
              <a:rPr lang="es-419" sz="3300" dirty="0" smtClean="0">
                <a:latin typeface="Bahnschrift SemiBold SemiConden" panose="020B0502040204020203" pitchFamily="34" charset="0"/>
              </a:rPr>
              <a:t>INTERESADOS EN VISITAR EL LOCAL FAVOR COMUNICARSE CON EL SR. CARLOS FARLEY WALKER TEL:  2718-7186  EXT-101. </a:t>
            </a:r>
            <a:r>
              <a:rPr lang="es-CR" dirty="0" smtClean="0">
                <a:hlinkClick r:id="rId2"/>
              </a:rPr>
              <a:t>CFARLEY@CORBANA.CO.CR</a:t>
            </a:r>
            <a:endParaRPr lang="es-CR" dirty="0" smtClean="0"/>
          </a:p>
          <a:p>
            <a:r>
              <a:rPr lang="es-419" sz="3300" dirty="0" smtClean="0">
                <a:latin typeface="Bahnschrift SemiBold SemiConden" panose="020B0502040204020203" pitchFamily="34" charset="0"/>
              </a:rPr>
              <a:t>SE RECIBEN OFERTAS EN SOBRE CERRADO, </a:t>
            </a:r>
            <a:r>
              <a:rPr lang="es-419" sz="3300" u="sng" dirty="0" smtClean="0">
                <a:latin typeface="Bahnschrift SemiBold SemiConden" panose="020B0502040204020203" pitchFamily="34" charset="0"/>
              </a:rPr>
              <a:t>HASTA EL </a:t>
            </a:r>
            <a:r>
              <a:rPr lang="es-419" sz="3300" u="sng" smtClean="0">
                <a:latin typeface="Bahnschrift SemiBold SemiConden" panose="020B0502040204020203" pitchFamily="34" charset="0"/>
              </a:rPr>
              <a:t>DÍA 19 </a:t>
            </a:r>
            <a:r>
              <a:rPr lang="es-419" sz="3300" u="sng" dirty="0" smtClean="0">
                <a:latin typeface="Bahnschrift SemiBold SemiConden" panose="020B0502040204020203" pitchFamily="34" charset="0"/>
              </a:rPr>
              <a:t>DE OCTUBRE 2018.   </a:t>
            </a:r>
            <a:r>
              <a:rPr lang="es-419" sz="3300" dirty="0" smtClean="0">
                <a:latin typeface="Bahnschrift SemiBold SemiConden" panose="020B0502040204020203" pitchFamily="34" charset="0"/>
              </a:rPr>
              <a:t>EN OFICINAS DE FINCA SAN PABLO. (En horas de oficina)</a:t>
            </a:r>
            <a:endParaRPr lang="en-US" sz="3300" dirty="0">
              <a:latin typeface="Bahnschrift SemiBold SemiConden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84" y="64167"/>
            <a:ext cx="2359774" cy="1026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8168" y="80210"/>
            <a:ext cx="2897974" cy="167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5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Words>80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Bahnschrift SemiBold SemiConden</vt:lpstr>
      <vt:lpstr>Calibri</vt:lpstr>
      <vt:lpstr>Calibri Light</vt:lpstr>
      <vt:lpstr>Office Theme</vt:lpstr>
      <vt:lpstr>    SE ALQUILA  COMISARIATO FINCA SAN PABLO “LOCAL COMERCIAL”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ALQUILA LOCAL COMERCIAL “COMISARIATO FINCA SAN PABLO”</dc:title>
  <dc:creator>illanic Allelin Hernandez Benavidez</dc:creator>
  <cp:lastModifiedBy>Alejandra Campos Vásquez</cp:lastModifiedBy>
  <cp:revision>17</cp:revision>
  <cp:lastPrinted>2018-10-09T15:47:41Z</cp:lastPrinted>
  <dcterms:created xsi:type="dcterms:W3CDTF">2018-10-09T14:45:10Z</dcterms:created>
  <dcterms:modified xsi:type="dcterms:W3CDTF">2018-10-16T20:59:45Z</dcterms:modified>
</cp:coreProperties>
</file>